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2023-05-30T00:34:09Z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